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1-1.png>
</file>

<file path=ppt/media/image-12-1.png>
</file>

<file path=ppt/media/image-12-2.png>
</file>

<file path=ppt/media/image-13-1.png>
</file>

<file path=ppt/media/image-14-1.png>
</file>

<file path=ppt/media/image-14-2.png>
</file>

<file path=ppt/media/image-15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44018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Unix File Permissions: A Beginner's Guide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6319599" y="44398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 Unix file permissions can be daunting. But don't worry, we're here to help!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6319599" y="54172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27219" y="5424845"/>
            <a:ext cx="340162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786086" y="5400556"/>
            <a:ext cx="20802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Hemanth M</a:t>
            </a:r>
            <a:endParaRPr lang="en-US" sz="2187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65496"/>
            <a:ext cx="5524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Linux Process Utilities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20421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Managing and monitoring processes in Linux is easy with these command-line utilities: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031694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ps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037993" y="4670346"/>
            <a:ext cx="31563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List all processes: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5275659"/>
            <a:ext cx="28009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the current user: ps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5719882"/>
            <a:ext cx="28009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On the system: ps aux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743932" y="4031694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5743932" y="4670346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Monitor system activity in real-time: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6099334" y="5631061"/>
            <a:ext cx="28009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Command: top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449872" y="4031694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htop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9449872" y="4670346"/>
            <a:ext cx="31563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process viewer: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805273" y="5275659"/>
            <a:ext cx="28009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Command: htop</a:t>
            </a:r>
            <a:endParaRPr lang="en-US" sz="1750" dirty="0"/>
          </a:p>
        </p:txBody>
      </p:sp>
      <p:pic>
        <p:nvPicPr>
          <p:cNvPr id="1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176933"/>
            <a:ext cx="71475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Kill and Terminate Processes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31564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Stop or control processes with these commands: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314313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kill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037993" y="3781782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Terminate processes by their IDs: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4742498"/>
            <a:ext cx="28009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PID: kill PID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5186720"/>
            <a:ext cx="28009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Gracefully with SIGTERM signal: kill -15 PID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743932" y="314313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killall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5743932" y="3781782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Terminate processes by their names: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6099334" y="4742498"/>
            <a:ext cx="28009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By name: killall processname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449872" y="314313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pgrep and pkill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9449872" y="3781782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Find the PID of a process by name or send signals to processes based on their names: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805273" y="5453301"/>
            <a:ext cx="28009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Find the PID of a process by name: pgrep processname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805273" y="6252924"/>
            <a:ext cx="28009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Terminate processes by name: pkill processname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052876"/>
            <a:ext cx="6263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Change Process Priorities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308050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Change the priority of running processes: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037993" y="385941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9" name="Text 6"/>
          <p:cNvSpPr/>
          <p:nvPr/>
        </p:nvSpPr>
        <p:spPr>
          <a:xfrm>
            <a:off x="2215515" y="3901083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760107" y="39357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renice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760107" y="4505087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 to increase the priority of a process with a specific PID: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3115508" y="5465802"/>
            <a:ext cx="4088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Command: renice -n -5 -p PID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6285" y="385941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4" name="Text 11"/>
          <p:cNvSpPr/>
          <p:nvPr/>
        </p:nvSpPr>
        <p:spPr>
          <a:xfrm>
            <a:off x="7580948" y="3901083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8148399" y="39357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nice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8148399" y="4505087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 to start a process with a specified priority: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503801" y="5465802"/>
            <a:ext cx="408860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 to start a command with lower priority: nice -n 10 command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109907"/>
            <a:ext cx="52959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Schedule Future Jobs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24862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Schedule tasks to run at a specific time or when system load permits: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076105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at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037993" y="4714756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Schedule a one-time job: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5320070"/>
            <a:ext cx="465081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 and syntax: echo "command" | at 2:30pm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3806" y="4076105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batch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7593806" y="4714756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Schedule a batch job to run when system load is low: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49208" y="5675471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 and syntax: batch &lt; job_file</a:t>
            </a:r>
            <a:endParaRPr lang="en-US" sz="1750" dirty="0"/>
          </a:p>
        </p:txBody>
      </p:sp>
      <p:pic>
        <p:nvPicPr>
          <p:cNvPr id="1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012513"/>
            <a:ext cx="60883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Schedule Recurring Jobs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3040142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the cron daemon for scheduling recurring tasks: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6319599" y="381904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7" name="Text 5"/>
          <p:cNvSpPr/>
          <p:nvPr/>
        </p:nvSpPr>
        <p:spPr>
          <a:xfrm>
            <a:off x="6497122" y="3860721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7041713" y="3895368"/>
            <a:ext cx="2491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Edit the crontab file:</a:t>
            </a:r>
            <a:endParaRPr lang="en-US" sz="2187" dirty="0"/>
          </a:p>
        </p:txBody>
      </p:sp>
      <p:sp>
        <p:nvSpPr>
          <p:cNvPr id="9" name="Text 7"/>
          <p:cNvSpPr/>
          <p:nvPr/>
        </p:nvSpPr>
        <p:spPr>
          <a:xfrm>
            <a:off x="7041713" y="4464725"/>
            <a:ext cx="6755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Command: crontab -e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6319599" y="521589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1" name="Text 9"/>
          <p:cNvSpPr/>
          <p:nvPr/>
        </p:nvSpPr>
        <p:spPr>
          <a:xfrm>
            <a:off x="6474262" y="5257562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10"/>
          <p:cNvSpPr/>
          <p:nvPr/>
        </p:nvSpPr>
        <p:spPr>
          <a:xfrm>
            <a:off x="7041713" y="5292209"/>
            <a:ext cx="6667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 the following line to run a script daily at midnight: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7041713" y="5861566"/>
            <a:ext cx="6755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0 0 * * * /path/to/script.sh</a:t>
            </a:r>
            <a:endParaRPr lang="en-US" sz="17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10990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Disk Space Usage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24862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df and du utilities help you check disk space usage: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076105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df (Disk Free)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037993" y="4714756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Displays information about available disk space on mounted filesystems: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5675471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Command: df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3806" y="4076105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du (Disk Usage)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7593806" y="4714756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Displays the sizes of files and directories and their subdirectories: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49208" y="5675471"/>
            <a:ext cx="465081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Command: du</a:t>
            </a:r>
            <a:endParaRPr lang="en-US" sz="1750" dirty="0"/>
          </a:p>
        </p:txBody>
      </p:sp>
      <p:pic>
        <p:nvPicPr>
          <p:cNvPr id="1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558177"/>
            <a:ext cx="60350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Change File Permissions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69689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Give the owner of a file read, write, or execute permissions with the following commands: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2037993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7" name="Text 5"/>
          <p:cNvSpPr/>
          <p:nvPr/>
        </p:nvSpPr>
        <p:spPr>
          <a:xfrm>
            <a:off x="2260163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Read: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260163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u+r filename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630228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10" name="Text 8"/>
          <p:cNvSpPr/>
          <p:nvPr/>
        </p:nvSpPr>
        <p:spPr>
          <a:xfrm>
            <a:off x="5852398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Write:</a:t>
            </a:r>
            <a:endParaRPr lang="en-US" sz="2187" dirty="0"/>
          </a:p>
        </p:txBody>
      </p:sp>
      <p:sp>
        <p:nvSpPr>
          <p:cNvPr id="11" name="Text 9"/>
          <p:cNvSpPr/>
          <p:nvPr/>
        </p:nvSpPr>
        <p:spPr>
          <a:xfrm>
            <a:off x="5852398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u+w filename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222462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13" name="Text 11"/>
          <p:cNvSpPr/>
          <p:nvPr/>
        </p:nvSpPr>
        <p:spPr>
          <a:xfrm>
            <a:off x="9444633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Execute:</a:t>
            </a:r>
            <a:endParaRPr lang="en-US" sz="2187" dirty="0"/>
          </a:p>
        </p:txBody>
      </p:sp>
      <p:sp>
        <p:nvSpPr>
          <p:cNvPr id="14" name="Text 12"/>
          <p:cNvSpPr/>
          <p:nvPr/>
        </p:nvSpPr>
        <p:spPr>
          <a:xfrm>
            <a:off x="9444633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u+x filename</a:t>
            </a:r>
            <a:endParaRPr lang="en-US" sz="1750" dirty="0"/>
          </a:p>
        </p:txBody>
      </p:sp>
      <p:pic>
        <p:nvPicPr>
          <p:cNvPr id="1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558177"/>
            <a:ext cx="6682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Change Group Permissions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69689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Give the group of a file read, write, or execute permissions with the following commands: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2037993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7" name="Text 5"/>
          <p:cNvSpPr/>
          <p:nvPr/>
        </p:nvSpPr>
        <p:spPr>
          <a:xfrm>
            <a:off x="2260163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Read: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260163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g+r filename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630228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10" name="Text 8"/>
          <p:cNvSpPr/>
          <p:nvPr/>
        </p:nvSpPr>
        <p:spPr>
          <a:xfrm>
            <a:off x="5852398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Write:</a:t>
            </a:r>
            <a:endParaRPr lang="en-US" sz="2187" dirty="0"/>
          </a:p>
        </p:txBody>
      </p:sp>
      <p:sp>
        <p:nvSpPr>
          <p:cNvPr id="11" name="Text 9"/>
          <p:cNvSpPr/>
          <p:nvPr/>
        </p:nvSpPr>
        <p:spPr>
          <a:xfrm>
            <a:off x="5852398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g+w filename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222462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13" name="Text 11"/>
          <p:cNvSpPr/>
          <p:nvPr/>
        </p:nvSpPr>
        <p:spPr>
          <a:xfrm>
            <a:off x="9444633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Execute:</a:t>
            </a:r>
            <a:endParaRPr lang="en-US" sz="2187" dirty="0"/>
          </a:p>
        </p:txBody>
      </p:sp>
      <p:sp>
        <p:nvSpPr>
          <p:cNvPr id="14" name="Text 12"/>
          <p:cNvSpPr/>
          <p:nvPr/>
        </p:nvSpPr>
        <p:spPr>
          <a:xfrm>
            <a:off x="9444633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g+x filename</a:t>
            </a:r>
            <a:endParaRPr lang="en-US" sz="1750" dirty="0"/>
          </a:p>
        </p:txBody>
      </p:sp>
      <p:pic>
        <p:nvPicPr>
          <p:cNvPr id="1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558177"/>
            <a:ext cx="65303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Change Other Permissions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69689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Give others read, write, or execute permissions with the following commands: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2037993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7" name="Text 5"/>
          <p:cNvSpPr/>
          <p:nvPr/>
        </p:nvSpPr>
        <p:spPr>
          <a:xfrm>
            <a:off x="2260163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Read: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260163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o+r filename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630228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10" name="Text 8"/>
          <p:cNvSpPr/>
          <p:nvPr/>
        </p:nvSpPr>
        <p:spPr>
          <a:xfrm>
            <a:off x="5852398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Write:</a:t>
            </a:r>
            <a:endParaRPr lang="en-US" sz="2187" dirty="0"/>
          </a:p>
        </p:txBody>
      </p:sp>
      <p:sp>
        <p:nvSpPr>
          <p:cNvPr id="11" name="Text 9"/>
          <p:cNvSpPr/>
          <p:nvPr/>
        </p:nvSpPr>
        <p:spPr>
          <a:xfrm>
            <a:off x="5852398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o+w filename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222462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13" name="Text 11"/>
          <p:cNvSpPr/>
          <p:nvPr/>
        </p:nvSpPr>
        <p:spPr>
          <a:xfrm>
            <a:off x="9444633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Execute:</a:t>
            </a:r>
            <a:endParaRPr lang="en-US" sz="2187" dirty="0"/>
          </a:p>
        </p:txBody>
      </p:sp>
      <p:sp>
        <p:nvSpPr>
          <p:cNvPr id="14" name="Text 12"/>
          <p:cNvSpPr/>
          <p:nvPr/>
        </p:nvSpPr>
        <p:spPr>
          <a:xfrm>
            <a:off x="9444633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o+x filename</a:t>
            </a:r>
            <a:endParaRPr lang="en-US" sz="1750" dirty="0"/>
          </a:p>
        </p:txBody>
      </p:sp>
      <p:pic>
        <p:nvPicPr>
          <p:cNvPr id="1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558177"/>
            <a:ext cx="66522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Change Permissions for All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69689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Give everyone read, write, or execute permissions with the following commands: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2037993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7" name="Text 5"/>
          <p:cNvSpPr/>
          <p:nvPr/>
        </p:nvSpPr>
        <p:spPr>
          <a:xfrm>
            <a:off x="2260163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Read: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260163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a+r filename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630228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10" name="Text 8"/>
          <p:cNvSpPr/>
          <p:nvPr/>
        </p:nvSpPr>
        <p:spPr>
          <a:xfrm>
            <a:off x="5852398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Write:</a:t>
            </a:r>
            <a:endParaRPr lang="en-US" sz="2187" dirty="0"/>
          </a:p>
        </p:txBody>
      </p:sp>
      <p:sp>
        <p:nvSpPr>
          <p:cNvPr id="11" name="Text 9"/>
          <p:cNvSpPr/>
          <p:nvPr/>
        </p:nvSpPr>
        <p:spPr>
          <a:xfrm>
            <a:off x="5852398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a+w filename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222462" y="4302204"/>
            <a:ext cx="3370064" cy="1369100"/>
          </a:xfrm>
          <a:prstGeom prst="roundRect">
            <a:avLst>
              <a:gd name="adj" fmla="val 9738"/>
            </a:avLst>
          </a:prstGeom>
          <a:solidFill>
            <a:srgbClr val="393636"/>
          </a:solidFill>
          <a:ln/>
        </p:spPr>
      </p:sp>
      <p:sp>
        <p:nvSpPr>
          <p:cNvPr id="13" name="Text 11"/>
          <p:cNvSpPr/>
          <p:nvPr/>
        </p:nvSpPr>
        <p:spPr>
          <a:xfrm>
            <a:off x="9444633" y="45243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Execute:</a:t>
            </a:r>
            <a:endParaRPr lang="en-US" sz="2187" dirty="0"/>
          </a:p>
        </p:txBody>
      </p:sp>
      <p:sp>
        <p:nvSpPr>
          <p:cNvPr id="14" name="Text 12"/>
          <p:cNvSpPr/>
          <p:nvPr/>
        </p:nvSpPr>
        <p:spPr>
          <a:xfrm>
            <a:off x="9444633" y="5093732"/>
            <a:ext cx="292572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a+x filename</a:t>
            </a:r>
            <a:endParaRPr lang="en-US" sz="1750" dirty="0"/>
          </a:p>
        </p:txBody>
      </p:sp>
      <p:pic>
        <p:nvPicPr>
          <p:cNvPr id="1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9855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Symbolic Mode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93727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You can use the </a:t>
            </a:r>
            <a:pPr indent="0" marL="0">
              <a:lnSpc>
                <a:spcPts val="2799"/>
              </a:lnSpc>
              <a:buNone/>
            </a:pPr>
            <a:r>
              <a:rPr lang="en-US" sz="1750" i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ug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(owner and group) and </a:t>
            </a:r>
            <a:pPr indent="0" marL="0">
              <a:lnSpc>
                <a:spcPts val="2799"/>
              </a:lnSpc>
              <a:buNone/>
            </a:pPr>
            <a:r>
              <a:rPr lang="en-US" sz="1750" i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(others) symbols to modify permissions: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293054" y="3542586"/>
            <a:ext cx="44410" cy="2888337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7" name="Shape 5"/>
          <p:cNvSpPr/>
          <p:nvPr/>
        </p:nvSpPr>
        <p:spPr>
          <a:xfrm>
            <a:off x="7565172" y="3943886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8" name="Shape 6"/>
          <p:cNvSpPr/>
          <p:nvPr/>
        </p:nvSpPr>
        <p:spPr>
          <a:xfrm>
            <a:off x="7065228" y="371617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9" name="Text 7"/>
          <p:cNvSpPr/>
          <p:nvPr/>
        </p:nvSpPr>
        <p:spPr>
          <a:xfrm>
            <a:off x="7242750" y="3757851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8537258" y="376475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 permission:</a:t>
            </a:r>
            <a:endParaRPr lang="en-US" sz="2187" dirty="0"/>
          </a:p>
        </p:txBody>
      </p:sp>
      <p:sp>
        <p:nvSpPr>
          <p:cNvPr id="11" name="Text 9"/>
          <p:cNvSpPr/>
          <p:nvPr/>
        </p:nvSpPr>
        <p:spPr>
          <a:xfrm>
            <a:off x="8537258" y="4334113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ug+r filename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6287631" y="5054739"/>
            <a:ext cx="777597" cy="44410"/>
          </a:xfrm>
          <a:prstGeom prst="rect">
            <a:avLst/>
          </a:prstGeom>
          <a:solidFill>
            <a:srgbClr val="393636"/>
          </a:solidFill>
          <a:ln/>
        </p:spPr>
      </p:sp>
      <p:sp>
        <p:nvSpPr>
          <p:cNvPr id="13" name="Shape 11"/>
          <p:cNvSpPr/>
          <p:nvPr/>
        </p:nvSpPr>
        <p:spPr>
          <a:xfrm>
            <a:off x="7065228" y="482703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14" name="Text 12"/>
          <p:cNvSpPr/>
          <p:nvPr/>
        </p:nvSpPr>
        <p:spPr>
          <a:xfrm>
            <a:off x="7219890" y="4868704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3601403" y="4875609"/>
            <a:ext cx="2491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Remove permission: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037993" y="5444966"/>
            <a:ext cx="40551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o-x filename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38458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Octal Mode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52329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You can also set specific permissions using octal notation: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2037993" y="4128611"/>
            <a:ext cx="5166122" cy="1716286"/>
          </a:xfrm>
          <a:prstGeom prst="roundRect">
            <a:avLst>
              <a:gd name="adj" fmla="val 7768"/>
            </a:avLst>
          </a:prstGeom>
          <a:solidFill>
            <a:srgbClr val="393636"/>
          </a:solidFill>
          <a:ln/>
        </p:spPr>
      </p:sp>
      <p:sp>
        <p:nvSpPr>
          <p:cNvPr id="7" name="Text 5"/>
          <p:cNvSpPr/>
          <p:nvPr/>
        </p:nvSpPr>
        <p:spPr>
          <a:xfrm>
            <a:off x="2260163" y="4350782"/>
            <a:ext cx="472178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 and write for owner, read-only for group and others: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260163" y="5267325"/>
            <a:ext cx="472178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644 filename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4128611"/>
            <a:ext cx="5166122" cy="1716286"/>
          </a:xfrm>
          <a:prstGeom prst="roundRect">
            <a:avLst>
              <a:gd name="adj" fmla="val 7768"/>
            </a:avLst>
          </a:prstGeom>
          <a:solidFill>
            <a:srgbClr val="393636"/>
          </a:solidFill>
          <a:ln/>
        </p:spPr>
      </p:sp>
      <p:sp>
        <p:nvSpPr>
          <p:cNvPr id="10" name="Text 8"/>
          <p:cNvSpPr/>
          <p:nvPr/>
        </p:nvSpPr>
        <p:spPr>
          <a:xfrm>
            <a:off x="7648456" y="4350782"/>
            <a:ext cx="472178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Read, write, and execute for owner, read and execute for group and others:</a:t>
            </a:r>
            <a:endParaRPr lang="en-US" sz="2187" dirty="0"/>
          </a:p>
        </p:txBody>
      </p:sp>
      <p:sp>
        <p:nvSpPr>
          <p:cNvPr id="11" name="Text 9"/>
          <p:cNvSpPr/>
          <p:nvPr/>
        </p:nvSpPr>
        <p:spPr>
          <a:xfrm>
            <a:off x="7648456" y="5267325"/>
            <a:ext cx="472178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755 filename</a:t>
            </a:r>
            <a:endParaRPr lang="en-US" sz="1750" dirty="0"/>
          </a:p>
        </p:txBody>
      </p:sp>
      <p:pic>
        <p:nvPicPr>
          <p:cNvPr id="1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236374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Recursively Change Permissions for Directories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085749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 change permissions for a directory and its contents recursively: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833199" y="4864656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7" name="Text 5"/>
          <p:cNvSpPr/>
          <p:nvPr/>
        </p:nvSpPr>
        <p:spPr>
          <a:xfrm>
            <a:off x="1010722" y="4906328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1555313" y="49409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Command:</a:t>
            </a:r>
            <a:endParaRPr lang="en-US" sz="2187" dirty="0"/>
          </a:p>
        </p:txBody>
      </p:sp>
      <p:sp>
        <p:nvSpPr>
          <p:cNvPr id="9" name="Text 7"/>
          <p:cNvSpPr/>
          <p:nvPr/>
        </p:nvSpPr>
        <p:spPr>
          <a:xfrm>
            <a:off x="1555313" y="5510332"/>
            <a:ext cx="6755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-R u+w directoryname</a:t>
            </a:r>
            <a:endParaRPr lang="en-US" sz="17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710934"/>
            <a:ext cx="58521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Combining Permissions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3738563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You can combine permissions in a single command to give the owner read, write, and execute permissions: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037993" y="451746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393636"/>
          </a:solidFill>
          <a:ln/>
        </p:spPr>
      </p:sp>
      <p:sp>
        <p:nvSpPr>
          <p:cNvPr id="9" name="Text 6"/>
          <p:cNvSpPr/>
          <p:nvPr/>
        </p:nvSpPr>
        <p:spPr>
          <a:xfrm>
            <a:off x="2215515" y="4559141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760107" y="459378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CCB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Command: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760107" y="5163145"/>
            <a:ext cx="98323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chmod u+rwx filename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2023-09-19T09:51:11Z</dcterms:created>
  <dcterms:modified xsi:type="dcterms:W3CDTF">2023-09-19T09:51:11Z</dcterms:modified>
</cp:coreProperties>
</file>